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03" r:id="rId2"/>
    <p:sldId id="434" r:id="rId3"/>
    <p:sldId id="602" r:id="rId4"/>
    <p:sldId id="690" r:id="rId5"/>
    <p:sldId id="688" r:id="rId6"/>
    <p:sldId id="547" r:id="rId7"/>
    <p:sldId id="548" r:id="rId8"/>
    <p:sldId id="563" r:id="rId9"/>
    <p:sldId id="686" r:id="rId10"/>
    <p:sldId id="689" r:id="rId11"/>
    <p:sldId id="598" r:id="rId12"/>
    <p:sldId id="597" r:id="rId13"/>
    <p:sldId id="599" r:id="rId14"/>
    <p:sldId id="560" r:id="rId15"/>
    <p:sldId id="591" r:id="rId16"/>
    <p:sldId id="590" r:id="rId17"/>
    <p:sldId id="555" r:id="rId18"/>
    <p:sldId id="557" r:id="rId19"/>
    <p:sldId id="691" r:id="rId20"/>
    <p:sldId id="680" r:id="rId21"/>
    <p:sldId id="687" r:id="rId22"/>
    <p:sldId id="553" r:id="rId23"/>
    <p:sldId id="554" r:id="rId24"/>
    <p:sldId id="685" r:id="rId25"/>
    <p:sldId id="684" r:id="rId26"/>
    <p:sldId id="683" r:id="rId27"/>
    <p:sldId id="595" r:id="rId28"/>
    <p:sldId id="596" r:id="rId29"/>
    <p:sldId id="682" r:id="rId30"/>
    <p:sldId id="681" r:id="rId31"/>
    <p:sldId id="558" r:id="rId32"/>
    <p:sldId id="593" r:id="rId33"/>
    <p:sldId id="592" r:id="rId34"/>
    <p:sldId id="594" r:id="rId35"/>
    <p:sldId id="562" r:id="rId36"/>
    <p:sldId id="600" r:id="rId37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872" y="-5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2013-10-01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2013-10-01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ml5boilerplate.com/mobi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</a:t>
            </a:r>
            <a:r>
              <a:rPr lang="sv-SE" b="1" dirty="0" smtClean="0"/>
              <a:t>– </a:t>
            </a:r>
            <a:r>
              <a:rPr lang="sv-SE" b="1" dirty="0" smtClean="0"/>
              <a:t>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</a:t>
            </a:r>
            <a:r>
              <a:rPr lang="sv-SE" sz="2800" b="1" dirty="0" smtClean="0">
                <a:latin typeface="Minya Nouvelle" pitchFamily="2" charset="0"/>
              </a:rPr>
              <a:t>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  <a:endParaRPr lang="en-US" sz="3200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942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1 kl. 15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228"/>
            <a:ext cx="8460432" cy="49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C:\Users\tstjo\Downloads\StatCounter-mobile_browser-SE-monthly-201009-2012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5212"/>
            <a:ext cx="873226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6296" y="3649588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524328" y="4082133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88" y="4082133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164288" y="4441676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24328" y="4441676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3871" y="4081636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83871" y="4441179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164288" y="4801219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524328" y="4801219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83871" y="4800722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1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= </a:t>
            </a:r>
            <a:r>
              <a:rPr lang="en-US" b="1" dirty="0" smtClean="0">
                <a:latin typeface="Minya Nouvelle" pitchFamily="2" charset="0"/>
              </a:rPr>
              <a:t>360px</a:t>
            </a:r>
            <a:endParaRPr lang="en-US" b="1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458569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List_of_displays_by_pixel_density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</a:t>
            </a:r>
            <a:r>
              <a:rPr lang="sv-SE" b="1" dirty="0" smtClean="0"/>
              <a:t>– </a:t>
            </a:r>
            <a:r>
              <a:rPr lang="sv-SE" b="1" dirty="0" smtClean="0"/>
              <a:t>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16625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564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40721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width:device-width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Boilerplate</a:t>
            </a:r>
            <a:endParaRPr lang="sv-SE" dirty="0"/>
          </a:p>
        </p:txBody>
      </p:sp>
      <p:pic>
        <p:nvPicPr>
          <p:cNvPr id="171010" name="Picture 2" descr="C:\Users\tstjo\AppData\Local\Temp\SNAGHTML7035ab78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24" y="1489349"/>
            <a:ext cx="4141292" cy="3562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21">
            <a:off x="1805576" y="1545253"/>
            <a:ext cx="4520878" cy="8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4924" y="5089748"/>
            <a:ext cx="407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http://html5boilerplate.com/mobile</a:t>
            </a:r>
          </a:p>
        </p:txBody>
      </p:sp>
    </p:spTree>
    <p:extLst>
      <p:ext uri="{BB962C8B-B14F-4D97-AF65-F5344CB8AC3E}">
        <p14:creationId xmlns:p14="http://schemas.microsoft.com/office/powerpoint/2010/main" val="29704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4" name="Picture 3" descr="Skärmavbild 2013-10-01 kl. 13.54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9308"/>
            <a:ext cx="7657884" cy="43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217020</TotalTime>
  <Words>1253</Words>
  <Application>Microsoft Macintosh PowerPoint</Application>
  <PresentationFormat>On-screen Show (16:10)</PresentationFormat>
  <Paragraphs>255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F05 – Mobile First</vt:lpstr>
      <vt:lpstr>F05 – Mobile First</vt:lpstr>
      <vt:lpstr>Olika tekniker</vt:lpstr>
      <vt:lpstr>Mobile vs. Desktop (Worldwide)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High DPI screens</vt:lpstr>
      <vt:lpstr>Resolution/CSS Resolution</vt:lpstr>
      <vt:lpstr>Hårdvarupixel/referenspixel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Media Queries</vt:lpstr>
      <vt:lpstr>För högupplösta skärmar</vt:lpstr>
      <vt:lpstr>Orientation</vt:lpstr>
      <vt:lpstr>Faviconer</vt:lpstr>
      <vt:lpstr>Apple Touch Icon</vt:lpstr>
      <vt:lpstr>Formulär</vt:lpstr>
      <vt:lpstr>Det finns mycket mer att göra</vt:lpstr>
      <vt:lpstr>Boilerplate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4430</cp:revision>
  <dcterms:created xsi:type="dcterms:W3CDTF">2009-01-05T10:26:14Z</dcterms:created>
  <dcterms:modified xsi:type="dcterms:W3CDTF">2013-10-02T05:58:00Z</dcterms:modified>
</cp:coreProperties>
</file>